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505F85C-ED38-42A3-9E42-5C7CB3945550}" type="slidenum">
              <a:t>‹nº›</a:t>
            </a:fld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511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C9ED6F1-0766-4782-B00F-66E007F9BE7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13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3D1E97D-77EA-47F6-92FA-B1A93C9CFC98}" type="slidenum">
              <a:t>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884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C9E4A5-4692-4CE0-9B0B-BCA6852DF13D}" type="slidenum">
              <a:t>10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680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AC79C51-4191-4764-87B8-25BBB1EA5DFD}" type="slidenum">
              <a:t>11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448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485FDE-F288-4F41-A7CC-45C4B712859A}" type="slidenum">
              <a:t>12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893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8934022-E3AA-4E80-9ACD-E494F516A350}" type="slidenum">
              <a:t>13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517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556F7CD-3ACF-423A-8061-F89CA93DE795}" type="slidenum">
              <a:t>14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91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0A89576-4AC5-45A1-8367-D268DEF60A96}" type="slidenum">
              <a:t>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83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8E6D716-1F59-4639-BC90-E5C9D6430C1F}" type="slidenum">
              <a:t>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92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CCA3166-2664-4F49-B814-820B68BB0FF6}" type="slidenum">
              <a:t>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8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B26B1DF-D600-4562-B00B-E894F5DF71A5}" type="slidenum">
              <a:t>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05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918AA66-B983-49BE-8F33-FD24E74B6312}" type="slidenum">
              <a:t>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54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283414-5F26-4DBD-AB8D-2EA3AB00E3CC}" type="slidenum">
              <a:t>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54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716BD83-C7E6-4140-89F3-B8A36307973A}" type="slidenum">
              <a:t>8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760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A507766-6623-4A89-8F11-FE0507B7DD59}" type="slidenum">
              <a:t>9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5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C971A2-E0B7-4AB8-9AFB-3203EECD5CD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84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946DAF-5C32-403F-9576-7A94C5258B5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72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1079500"/>
            <a:ext cx="2266950" cy="57610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1079500"/>
            <a:ext cx="6653212" cy="57610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11766E-AB8A-46B2-B6CF-0EFB6EC89EB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16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D89593-80D6-4ED6-AB23-22102C457D6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58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C0B7D1-D3B7-4CD9-9DF8-33CE610E375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19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F0DA4A-DD6F-42C1-993E-624222EB247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5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F70DCB-AEFB-4DAB-87D5-8E5CE43144A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33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B9A75-7AAE-4A48-97C5-FFB227A5EFE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49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786EB1-444A-4D74-9EA8-52532A630F3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52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30E5BB-37DB-4B20-80DD-5841F4726A5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25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755406-B822-4D81-8C07-DD4B0A2C3A6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18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756735-510D-4B85-8567-9F011C009DE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75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FD5D21-6505-424D-BEE5-EA29801733F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44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7B891F-733E-494A-87D3-DA44459837A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50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5E7203-7203-4927-AC1A-AF0B58461CD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80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B86824-2DE9-40A8-9E05-912ECB1B7D8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48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3168650"/>
            <a:ext cx="4459287" cy="36718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3168650"/>
            <a:ext cx="4460875" cy="36718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14F57E-8004-444B-834E-6DC6C87400D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27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2A90B9-4C9A-4805-9C81-FD89627BF71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5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A3D7A7-793E-44AC-94FF-0A6CB6E3ACD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76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BD534D-E44D-4781-B691-BA96123043A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59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64D3C4-F2A7-4FB9-A5CB-2EA8BA3208B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71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31E7D4-79F6-4B9A-A8C6-6C234ABD1F1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94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1080000"/>
            <a:ext cx="9071640" cy="172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3168000"/>
            <a:ext cx="9071640" cy="3671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pt-BR" sz="1400" kern="1200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pt-BR" sz="1400" kern="1200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pt-BR" sz="1400" kern="1200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565ECFD-118A-449E-B591-805038F1A196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hangingPunct="0">
        <a:tabLst/>
        <a:defRPr lang="pt-BR" sz="5860" b="0" i="0" u="none" strike="noStrike" kern="1200" cap="none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hangingPunct="0">
        <a:spcBef>
          <a:spcPts val="1888"/>
        </a:spcBef>
        <a:spcAft>
          <a:spcPts val="0"/>
        </a:spcAft>
        <a:tabLst/>
        <a:defRPr lang="pt-BR" sz="4260" b="0" i="0" u="none" strike="noStrike" kern="1200" cap="none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560F53F-D231-48F0-937A-72F43826DAE8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hangingPunct="0">
        <a:tabLst/>
        <a:defRPr lang="pt-B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 txBox="1">
            <a:spLocks noGrp="1"/>
          </p:cNvSpPr>
          <p:nvPr>
            <p:ph type="body" idx="4294967295"/>
          </p:nvPr>
        </p:nvSpPr>
        <p:spPr>
          <a:xfrm>
            <a:off x="432000" y="1872000"/>
            <a:ext cx="9071640" cy="3671999"/>
          </a:xfrm>
        </p:spPr>
        <p:txBody>
          <a:bodyPr/>
          <a:lstStyle/>
          <a:p>
            <a:pPr lvl="0" algn="ctr"/>
            <a:r>
              <a:rPr lang="pt-BR" sz="5400" b="1">
                <a:cs typeface="Tahoma" pitchFamily="2"/>
              </a:rPr>
              <a:t>COMUNICAÇÃO E JUVENTUDE</a:t>
            </a:r>
          </a:p>
          <a:p>
            <a:pPr lvl="0" algn="ctr"/>
            <a:r>
              <a:rPr lang="pt-BR" sz="5400" b="1">
                <a:cs typeface="Tahoma" pitchFamily="2"/>
              </a:rPr>
              <a:t>NA IGREJA EM SAÍDA</a:t>
            </a:r>
          </a:p>
          <a:p>
            <a:pPr lvl="0" algn="ctr"/>
            <a:endParaRPr lang="pt-BR">
              <a:cs typeface="Tahoma" pitchFamily="2"/>
            </a:endParaRPr>
          </a:p>
          <a:p>
            <a:pPr lvl="0" algn="ctr"/>
            <a:endParaRPr lang="pt-BR">
              <a:cs typeface="Tahoma" pitchFamily="2"/>
            </a:endParaRPr>
          </a:p>
          <a:p>
            <a:pPr lvl="0" algn="ctr"/>
            <a:r>
              <a:rPr lang="pt-BR">
                <a:cs typeface="Tahoma" pitchFamily="2"/>
              </a:rPr>
              <a:t>Marcos 7, 32-37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60" y="0"/>
            <a:ext cx="1007964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9440" y="1440"/>
            <a:ext cx="10060560" cy="7558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359" y="1055880"/>
            <a:ext cx="9071640" cy="4344120"/>
          </a:xfrm>
        </p:spPr>
        <p:txBody>
          <a:bodyPr>
            <a:spAutoFit/>
          </a:bodyPr>
          <a:lstStyle/>
          <a:p>
            <a:pPr lvl="0"/>
            <a:r>
              <a:rPr lang="pt-BR" sz="8000">
                <a:cs typeface="Tahoma" pitchFamily="2"/>
              </a:rPr>
              <a:t>Obrigado!</a:t>
            </a:r>
            <a:br>
              <a:rPr lang="pt-BR" sz="8000">
                <a:cs typeface="Tahoma" pitchFamily="2"/>
              </a:rPr>
            </a:br>
            <a:r>
              <a:rPr lang="pt-BR" sz="8000">
                <a:cs typeface="Tahoma" pitchFamily="2"/>
              </a:rPr>
              <a:t/>
            </a:r>
            <a:br>
              <a:rPr lang="pt-BR" sz="8000">
                <a:cs typeface="Tahoma" pitchFamily="2"/>
              </a:rPr>
            </a:br>
            <a:r>
              <a:rPr lang="pt-BR" sz="8000">
                <a:cs typeface="Tahoma" pitchFamily="2"/>
              </a:rPr>
              <a:t/>
            </a:r>
            <a:br>
              <a:rPr lang="pt-BR" sz="8000">
                <a:cs typeface="Tahoma" pitchFamily="2"/>
              </a:rPr>
            </a:br>
            <a:r>
              <a:rPr lang="pt-BR" sz="6600" b="1">
                <a:solidFill>
                  <a:srgbClr val="312DC1"/>
                </a:solidFill>
                <a:cs typeface="Tahoma" pitchFamily="2"/>
              </a:rPr>
              <a:t>Carlinhos</a:t>
            </a:r>
            <a:r>
              <a:rPr lang="pt-BR" sz="6600">
                <a:cs typeface="Tahoma" pitchFamily="2"/>
              </a:rPr>
              <a:t> </a:t>
            </a:r>
            <a:r>
              <a:rPr lang="pt-BR" sz="6600" b="1">
                <a:solidFill>
                  <a:srgbClr val="5EB91E"/>
                </a:solidFill>
                <a:cs typeface="Tahoma" pitchFamily="2"/>
              </a:rPr>
              <a:t>Miranda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359" y="72000"/>
            <a:ext cx="9071640" cy="1728000"/>
          </a:xfrm>
        </p:spPr>
        <p:txBody>
          <a:bodyPr/>
          <a:lstStyle/>
          <a:p>
            <a:pPr lvl="0">
              <a:spcBef>
                <a:spcPts val="1888"/>
              </a:spcBef>
            </a:pPr>
            <a:r>
              <a:rPr lang="pt-BR" sz="3200" b="1">
                <a:cs typeface="Tahoma" pitchFamily="2"/>
              </a:rPr>
              <a:t>COMUNICAÇÃO E JUVENTUDE</a:t>
            </a:r>
            <a:br>
              <a:rPr lang="pt-BR" sz="3200" b="1">
                <a:cs typeface="Tahoma" pitchFamily="2"/>
              </a:rPr>
            </a:br>
            <a:r>
              <a:rPr lang="pt-BR" sz="3200" b="1">
                <a:cs typeface="Tahoma" pitchFamily="2"/>
              </a:rPr>
              <a:t>NA IGREJA EM SAÍDA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792360" y="1944000"/>
            <a:ext cx="9071640" cy="3671999"/>
          </a:xfrm>
        </p:spPr>
        <p:txBody>
          <a:bodyPr anchor="ctr"/>
          <a:lstStyle/>
          <a:p>
            <a:pPr lvl="0" algn="l"/>
            <a:r>
              <a:rPr lang="pt-BR" sz="3600" b="1">
                <a:cs typeface="Tahoma" pitchFamily="2"/>
              </a:rPr>
              <a:t>Habilidades para Comunicação Verbal:</a:t>
            </a:r>
          </a:p>
          <a:p>
            <a:pPr lvl="0" algn="l">
              <a:spcBef>
                <a:spcPts val="1417"/>
              </a:spcBef>
            </a:pPr>
            <a:endParaRPr lang="pt-BR" sz="3600">
              <a:cs typeface="Tahoma" pitchFamily="2"/>
            </a:endParaRPr>
          </a:p>
          <a:p>
            <a:pPr lvl="0" algn="l"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pt-BR" sz="3600">
                <a:cs typeface="Tahoma" pitchFamily="2"/>
              </a:rPr>
              <a:t>Técnicas;</a:t>
            </a:r>
          </a:p>
          <a:p>
            <a:pPr lvl="0" algn="l"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pt-BR" sz="3600">
                <a:cs typeface="Tahoma" pitchFamily="2"/>
              </a:rPr>
              <a:t>Recursos;</a:t>
            </a:r>
          </a:p>
          <a:p>
            <a:pPr lvl="0" algn="l"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pt-BR" sz="3600">
                <a:cs typeface="Tahoma" pitchFamily="2"/>
              </a:rPr>
              <a:t>Oratória.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32359" y="360000"/>
            <a:ext cx="9071640" cy="1728000"/>
          </a:xfrm>
        </p:spPr>
        <p:txBody>
          <a:bodyPr>
            <a:spAutoFit/>
          </a:bodyPr>
          <a:lstStyle/>
          <a:p>
            <a:pPr lvl="0">
              <a:spcBef>
                <a:spcPts val="1888"/>
              </a:spcBef>
            </a:pPr>
            <a:r>
              <a:rPr lang="pt-BR" sz="3200" b="1">
                <a:cs typeface="Tahoma" pitchFamily="2"/>
              </a:rPr>
              <a:t>COMUNICAÇÃO E JUVENTUDE</a:t>
            </a:r>
            <a:br>
              <a:rPr lang="pt-BR" sz="3200" b="1">
                <a:cs typeface="Tahoma" pitchFamily="2"/>
              </a:rPr>
            </a:br>
            <a:r>
              <a:rPr lang="pt-BR" sz="3200" b="1">
                <a:cs typeface="Tahoma" pitchFamily="2"/>
              </a:rPr>
              <a:t>NA IGREJA EM SAÍDA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504359" y="2015999"/>
            <a:ext cx="9071640" cy="3671999"/>
          </a:xfrm>
        </p:spPr>
        <p:txBody>
          <a:bodyPr anchor="ctr">
            <a:spAutoFit/>
          </a:bodyPr>
          <a:lstStyle/>
          <a:p>
            <a:pPr lvl="0" algn="l">
              <a:spcBef>
                <a:spcPts val="1417"/>
              </a:spcBef>
            </a:pPr>
            <a:r>
              <a:rPr lang="pt-BR" sz="3600" b="1">
                <a:cs typeface="Tahoma" pitchFamily="2"/>
              </a:rPr>
              <a:t>     Desafios da Comunicação Verbal:</a:t>
            </a:r>
          </a:p>
          <a:p>
            <a:pPr lvl="0" algn="l"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pt-BR" sz="3200">
                <a:cs typeface="Tahoma" pitchFamily="2"/>
              </a:rPr>
              <a:t>Juventude e o anseio por uma comunicação rápida;</a:t>
            </a:r>
          </a:p>
          <a:p>
            <a:pPr lvl="0" algn="l"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pt-BR" sz="3200">
                <a:cs typeface="Tahoma" pitchFamily="2"/>
              </a:rPr>
              <a:t>Jovens tímidos;</a:t>
            </a:r>
          </a:p>
          <a:p>
            <a:pPr lvl="0" algn="l"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pt-BR" sz="3200">
                <a:cs typeface="Tahoma" pitchFamily="2"/>
              </a:rPr>
              <a:t>Valorização da comunicação verbal por pais, escolas e os próprios jovens.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10800"/>
            <a:ext cx="10080000" cy="75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lueprint Plans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75</Words>
  <Application>Microsoft Office PowerPoint</Application>
  <PresentationFormat>Widescreen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Calibri</vt:lpstr>
      <vt:lpstr>Liberation Sans</vt:lpstr>
      <vt:lpstr>Liberation Serif</vt:lpstr>
      <vt:lpstr>Segoe UI</vt:lpstr>
      <vt:lpstr>StarSymbol</vt:lpstr>
      <vt:lpstr>Tahoma</vt:lpstr>
      <vt:lpstr>Blueprint Plans</vt:lpstr>
      <vt:lpstr>Standard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COMUNICAÇÃO E JUVENTUDE NA IGREJA EM SAÍDA</vt:lpstr>
      <vt:lpstr>COMUNICAÇÃO E JUVENTUDE NA IGREJA EM SAÍDA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   Carlinhos Miranda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Blueprint Plans</dc:title>
  <dc:creator>Bárbara Zanoteli</dc:creator>
  <cp:lastModifiedBy>Conta da Microsoft</cp:lastModifiedBy>
  <cp:revision>4</cp:revision>
  <dcterms:created xsi:type="dcterms:W3CDTF">2020-03-13T11:00:02Z</dcterms:created>
  <dcterms:modified xsi:type="dcterms:W3CDTF">2020-03-20T12:45:30Z</dcterms:modified>
</cp:coreProperties>
</file>